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9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136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8BBFC2-2E76-4876-9CA6-D111B391D8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32B709C-AF83-4B7E-9817-53D81B3D79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328C24-BDA8-471F-93EA-349EBD212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E5A8BF-F818-425D-B990-9CCEB0431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A81345-DF2A-4E10-9EC1-BA62660B6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5633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FE1D93-29CD-4992-AB06-F3BF9E497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94E0D60-2F2F-46ED-8D90-86ABE75F82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03A022-7A59-44CD-B08B-FCDB02BED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E38714-2995-4B1C-B91A-E88D7B4F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B1A16E-C699-4C97-8681-6A8C5AF50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9066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B9AF333-3459-4D81-A9BA-8A3B085522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23AED00-2E6D-4B7D-AA8E-5EFB2EDA01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906DD7-0CBE-4C36-8BE6-811F43474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016C45-D68B-4481-8E32-D4D15DB47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66ED37-134F-4D8F-9551-14E4D05C3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529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D0E54A-7DB8-4219-BA30-E6C58304B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2B7854-7D4A-4761-B7D8-94522C450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75E377-E75B-43A6-8FCA-A893F84D3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E4A35F-99D6-4347-A778-C9F08F1F9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C1ED40-7093-49AF-92D9-887C92150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645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DD4015-3BF8-4194-AC1D-257313AFC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B72259-E2A1-4E59-B2F2-5BBC10424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79DA33-8828-40B7-BB60-674368C0D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550F3D-C08F-47D6-AF32-D82342857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D57FAD-AA27-4A18-B4C2-6FAC0989B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495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24B435-210B-4CFE-AF2B-98259D7C4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832020-E8C3-43CB-8D30-3BDBBCA19D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AEC9658-95B3-4EE9-A6BA-019C4FA028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092DCDE-74C5-49EF-AA89-091DAE66C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737483C-247C-4103-9EA2-D73864DE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B94EA7F-4FB3-46A5-BB88-FF4B0E05A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6977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B6B0EF-35A0-41EA-AC66-5FA2F45D7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75B684C-9DED-4F6D-980C-A29130CB5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3169D92-768D-4718-AB02-473371D01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F7B4DD0-7586-4560-9547-BB5AB3AEC2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1A224AA-EFD4-44EB-8767-FB469F926F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E6B8F03-FE20-4A01-85EF-DF3F067A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8E0AA76-56E0-4B4E-AA4C-CBEF20BDA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E1367A8-95E2-41C2-9735-F5BC5FAE3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1667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A1A757-DB8F-4779-8270-291742847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E250896-35F5-4ACF-820B-014BCDA90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5EE60B1-F684-4833-88B7-39C3029DD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1873924-C114-492B-A3D2-686BB08B2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055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BC07F5B-FB1C-4415-9502-618BA79DC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04FC0AE-B23D-4519-8D12-6419015B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11AA78E-7506-46FB-B642-7063F4B60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942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F7F7F0-7317-4B24-8EBD-326C0CA5B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4528E4-0F00-40E8-B1BF-44C991C8F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10897D5-2A11-460A-810B-FDE33FF752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12C5266-2576-4620-986A-DD0DB794E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7EDBB44-C7B8-47B1-A14A-67867DE21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0B50A95-7150-4CED-B3A9-F8B2345D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73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4E1E83-D7FC-4114-91D0-68228BC70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91080E7-2DF7-4565-AFF1-F072377BA2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28FA7F-5CB4-47B8-8BF8-729D9CF55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5372C11-D5EC-472B-ADCB-381CFB722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67EBD3-6D13-4867-8853-ED2396B74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A12B7B-C649-43DA-9303-F495C3552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1214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CB87790-D62A-4394-ABC2-01FE866F1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1932BF-D299-4C06-8214-848DED0DD1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37F5DA5-BF66-4B73-90E4-3FBCE5BD42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0D6D8-D835-49C7-9557-8D887EC72EE9}" type="datetimeFigureOut">
              <a:rPr lang="es-MX" smtClean="0"/>
              <a:t>24/08/2023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61FF17-8AFF-4F26-B481-7C10827B4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DAA9D7-A446-493E-B8EF-57C9891012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D38D1-E273-4936-91FE-3DA4CB8223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1252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chemeClr val="accent1">
                <a:lumMod val="5000"/>
                <a:lumOff val="95000"/>
              </a:schemeClr>
            </a:gs>
            <a:gs pos="88000">
              <a:srgbClr val="20396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284279"/>
            <a:ext cx="9144000" cy="4573721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A93AF8F7-2AB9-4D82-BC0A-39D9FB793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1530" y="6108324"/>
            <a:ext cx="7740940" cy="416362"/>
          </a:xfrm>
        </p:spPr>
        <p:txBody>
          <a:bodyPr>
            <a:noAutofit/>
          </a:bodyPr>
          <a:lstStyle/>
          <a:p>
            <a:r>
              <a:rPr lang="es-MX" sz="3600" b="1" dirty="0">
                <a:ln w="28575"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tserrat Black" panose="00000A00000000000000" pitchFamily="2" charset="0"/>
              </a:rPr>
              <a:t>GENERACIÓN 2019 – 2023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ECE797C-1535-4897-9971-8629BFB646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13" y="116679"/>
            <a:ext cx="2582752" cy="114440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773C4B8-6B56-44FC-8921-D5E76B3333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148" y="234144"/>
            <a:ext cx="1040786" cy="909476"/>
          </a:xfrm>
          <a:prstGeom prst="rect">
            <a:avLst/>
          </a:prstGeom>
        </p:spPr>
      </p:pic>
      <p:sp>
        <p:nvSpPr>
          <p:cNvPr id="9" name="Subtítulo 2">
            <a:extLst>
              <a:ext uri="{FF2B5EF4-FFF2-40B4-BE49-F238E27FC236}">
                <a16:creationId xmlns:a16="http://schemas.microsoft.com/office/drawing/2014/main" id="{644CB8DB-3718-4182-90E2-98138D53BCE3}"/>
              </a:ext>
            </a:extLst>
          </p:cNvPr>
          <p:cNvSpPr txBox="1">
            <a:spLocks/>
          </p:cNvSpPr>
          <p:nvPr/>
        </p:nvSpPr>
        <p:spPr>
          <a:xfrm>
            <a:off x="839256" y="1219863"/>
            <a:ext cx="7461111" cy="13915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b="1" dirty="0">
                <a:solidFill>
                  <a:srgbClr val="20396A"/>
                </a:solidFill>
                <a:latin typeface="Montserrat ExtraBold" panose="00000900000000000000" pitchFamily="2" charset="0"/>
              </a:rPr>
              <a:t>TECNOLÓGICO NACIONAL DE MÉXICO</a:t>
            </a:r>
          </a:p>
          <a:p>
            <a:r>
              <a:rPr lang="es-MX" sz="2400" b="1" dirty="0">
                <a:solidFill>
                  <a:srgbClr val="20396A"/>
                </a:solidFill>
                <a:latin typeface="Montserrat Medium" panose="00000600000000000000" pitchFamily="2" charset="0"/>
              </a:rPr>
              <a:t>INSTITUTO TECNOLÓGICO DE HUEJUTLA</a:t>
            </a:r>
          </a:p>
          <a:p>
            <a:r>
              <a:rPr lang="es-MX" sz="2400" b="1" dirty="0">
                <a:solidFill>
                  <a:srgbClr val="20396A"/>
                </a:solidFill>
                <a:latin typeface="Montserrat Medium" panose="00000600000000000000" pitchFamily="2" charset="0"/>
              </a:rPr>
              <a:t>División de Estudios Profesionales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2D2F132-67F4-42AA-9765-4392ED2F2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2849074"/>
            <a:ext cx="9144000" cy="692497"/>
          </a:xfrm>
        </p:spPr>
        <p:txBody>
          <a:bodyPr lIns="0" tIns="0" rIns="0" bIns="0">
            <a:spAutoFit/>
          </a:bodyPr>
          <a:lstStyle/>
          <a:p>
            <a:r>
              <a:rPr lang="es-MX" sz="2600" dirty="0">
                <a:ln w="12700">
                  <a:solidFill>
                    <a:schemeClr val="bg1"/>
                  </a:solidFill>
                </a:ln>
                <a:solidFill>
                  <a:srgbClr val="20396A"/>
                </a:solidFill>
                <a:latin typeface="Montserrat ExtraBold" panose="00000900000000000000" pitchFamily="2" charset="0"/>
              </a:rPr>
              <a:t>ACTO PROTOCOLARIO DE TITULACIÓN INTEGRAL</a:t>
            </a:r>
            <a:br>
              <a:rPr lang="es-MX" sz="2400" dirty="0">
                <a:ln w="12700">
                  <a:solidFill>
                    <a:schemeClr val="bg1"/>
                  </a:solidFill>
                </a:ln>
                <a:solidFill>
                  <a:srgbClr val="20396A"/>
                </a:solidFill>
                <a:latin typeface="Montserrat ExtraBold" panose="00000900000000000000" pitchFamily="2" charset="0"/>
              </a:rPr>
            </a:br>
            <a:r>
              <a:rPr lang="es-MX" sz="2400" dirty="0">
                <a:ln w="12700">
                  <a:solidFill>
                    <a:schemeClr val="bg1"/>
                  </a:solidFill>
                </a:ln>
                <a:solidFill>
                  <a:srgbClr val="20396A"/>
                </a:solidFill>
                <a:latin typeface="Montserrat ExtraBold" panose="00000900000000000000" pitchFamily="2" charset="0"/>
              </a:rPr>
              <a:t>Opción: Residencia Profesional</a:t>
            </a:r>
          </a:p>
        </p:txBody>
      </p:sp>
    </p:spTree>
    <p:extLst>
      <p:ext uri="{BB962C8B-B14F-4D97-AF65-F5344CB8AC3E}">
        <p14:creationId xmlns:p14="http://schemas.microsoft.com/office/powerpoint/2010/main" val="241499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A5B1A4C-6F39-4162-8F22-CDC38A0FB8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9" y="89787"/>
            <a:ext cx="2224010" cy="9854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CAA1C5B-38D7-4EAA-BA5D-0EFCB5B2D9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762" y="164667"/>
            <a:ext cx="956346" cy="83568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92A318F-41B5-4F66-B6FB-61F1773D7535}"/>
              </a:ext>
            </a:extLst>
          </p:cNvPr>
          <p:cNvSpPr txBox="1"/>
          <p:nvPr/>
        </p:nvSpPr>
        <p:spPr>
          <a:xfrm>
            <a:off x="260058" y="2115970"/>
            <a:ext cx="8649050" cy="4693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b="1" i="1" dirty="0">
                <a:solidFill>
                  <a:srgbClr val="20396A"/>
                </a:solidFill>
                <a:latin typeface="Montserrat" panose="00000500000000000000" pitchFamily="2" charset="0"/>
              </a:rPr>
              <a:t>Como profesionista dedicare mis conocimientos y aptitudes al progreso y bienestar de la sociedad.</a:t>
            </a:r>
          </a:p>
          <a:p>
            <a:pPr algn="just"/>
            <a:endParaRPr lang="es-MX" sz="500" b="1" i="1" dirty="0">
              <a:solidFill>
                <a:srgbClr val="20396A"/>
              </a:solidFill>
              <a:latin typeface="Montserrat" panose="00000500000000000000" pitchFamily="2" charset="0"/>
            </a:endParaRPr>
          </a:p>
          <a:p>
            <a:pPr algn="just"/>
            <a:r>
              <a:rPr lang="es-MX" sz="2400" b="1" i="1" dirty="0">
                <a:solidFill>
                  <a:srgbClr val="20396A"/>
                </a:solidFill>
                <a:latin typeface="Montserrat" panose="00000500000000000000" pitchFamily="2" charset="0"/>
              </a:rPr>
              <a:t>Me comprometo a brindar un rendimiento máximo en cuanta tarea se me encomiende, a participar tan solo en empresas dignas, a vivir y trabajar de acuerdo con las leyes propias del hombre y el mas elevado nivel de conducta profesional; a preferir el servicio sobre el provecho, el honor y la calidad de la profesión respecto a la ventaja personal, así como el bien publico sobre toda consideración.</a:t>
            </a:r>
          </a:p>
          <a:p>
            <a:pPr algn="just"/>
            <a:br>
              <a:rPr lang="es-MX" sz="2400" b="1" i="1" dirty="0">
                <a:solidFill>
                  <a:srgbClr val="20396A"/>
                </a:solidFill>
              </a:rPr>
            </a:br>
            <a:endParaRPr lang="es-MX" sz="2400" b="1" i="1" dirty="0">
              <a:solidFill>
                <a:srgbClr val="20396A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2FB7BA1-A9C9-4F15-B238-72A387A51538}"/>
              </a:ext>
            </a:extLst>
          </p:cNvPr>
          <p:cNvSpPr txBox="1"/>
          <p:nvPr/>
        </p:nvSpPr>
        <p:spPr>
          <a:xfrm>
            <a:off x="2298583" y="614162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rgbClr val="20396A"/>
                </a:solidFill>
                <a:latin typeface="Montserrat SemiBold" panose="00000700000000000000" pitchFamily="2" charset="0"/>
              </a:rPr>
              <a:t>SI PROTESTO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168A00C-F1F1-4AF1-BFBD-2C53AE0302BF}"/>
              </a:ext>
            </a:extLst>
          </p:cNvPr>
          <p:cNvSpPr txBox="1"/>
          <p:nvPr/>
        </p:nvSpPr>
        <p:spPr>
          <a:xfrm>
            <a:off x="187920" y="6080685"/>
            <a:ext cx="87933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400" b="1" i="1" dirty="0">
                <a:solidFill>
                  <a:srgbClr val="20396A"/>
                </a:solidFill>
                <a:latin typeface="Montserrat" panose="00000500000000000000" pitchFamily="2" charset="0"/>
              </a:rPr>
              <a:t>Con respeto y honradez, hago el presente juramento.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6E60BC1-B461-47A4-8A79-8FA0A4B63BCF}"/>
              </a:ext>
            </a:extLst>
          </p:cNvPr>
          <p:cNvSpPr txBox="1"/>
          <p:nvPr/>
        </p:nvSpPr>
        <p:spPr>
          <a:xfrm>
            <a:off x="1302636" y="1215067"/>
            <a:ext cx="653872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rgbClr val="20396A"/>
                </a:solidFill>
                <a:latin typeface="Montserrat" panose="00000500000000000000" pitchFamily="2" charset="0"/>
              </a:rPr>
              <a:t>Tecnológico Nacional de México</a:t>
            </a:r>
          </a:p>
          <a:p>
            <a:pPr algn="ctr"/>
            <a:r>
              <a:rPr lang="es-MX" sz="2400" b="1" dirty="0">
                <a:solidFill>
                  <a:srgbClr val="20396A"/>
                </a:solidFill>
                <a:latin typeface="Montserrat" panose="00000500000000000000" pitchFamily="2" charset="0"/>
              </a:rPr>
              <a:t>Instituto Tecnológico de Huejutla</a:t>
            </a:r>
          </a:p>
        </p:txBody>
      </p:sp>
    </p:spTree>
    <p:extLst>
      <p:ext uri="{BB962C8B-B14F-4D97-AF65-F5344CB8AC3E}">
        <p14:creationId xmlns:p14="http://schemas.microsoft.com/office/powerpoint/2010/main" val="22038288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136</Words>
  <Application>Microsoft Office PowerPoint</Application>
  <PresentationFormat>Presentación en pantalla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Montserrat</vt:lpstr>
      <vt:lpstr>Montserrat Black</vt:lpstr>
      <vt:lpstr>Montserrat ExtraBold</vt:lpstr>
      <vt:lpstr>Montserrat Medium</vt:lpstr>
      <vt:lpstr>Montserrat SemiBold</vt:lpstr>
      <vt:lpstr>Tema de Office</vt:lpstr>
      <vt:lpstr>ACTO PROTOCOLARIO DE TITULACIÓN INTEGRAL Opción: Residencia Profesional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PROTOCOLO DE ACTO TITULACIÓN INTEGRAL</dc:title>
  <dc:creator>FEDERICO ANSELRY CABRERA SÁNCHEZ</dc:creator>
  <cp:lastModifiedBy>DIVISIÓN DE ESTUDIOS</cp:lastModifiedBy>
  <cp:revision>13</cp:revision>
  <dcterms:created xsi:type="dcterms:W3CDTF">2021-03-22T20:10:33Z</dcterms:created>
  <dcterms:modified xsi:type="dcterms:W3CDTF">2023-08-24T14:59:31Z</dcterms:modified>
</cp:coreProperties>
</file>